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06D08-523F-4E70-B6D0-ED727432E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9F9C32-C5BD-4EF4-AFC8-ABD9BAA4C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3AA451-F99F-455E-AFE6-A8E49BF2E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84844-AA47-4DAB-8FC8-6286FC25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90ACB-C7C5-4E7D-A051-7064F88E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078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9C8DE8-DDAE-4DF6-9070-E522F9E8B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845004C-DAB0-4F8F-8827-FDEC129F5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B4D321-E3F0-4363-8B70-2AA31B5C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3D53D0-7A7D-442D-9353-16944471F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978233-D0B5-4BC9-826D-4635CB86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757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EDD3F34-2FCA-444D-A415-71438B08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57A24F-3740-44ED-91BB-E2C6E8CA9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A35E7B-2741-494F-AD3D-7D1996FC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359306-B03E-4F0B-8E38-AB0FD36A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2D310B-AB03-4844-B36F-B59E5E55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260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18C59-4CD3-475B-9E35-D0BB4602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EF2692-1FCD-41F2-A546-F3ABF9D42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7841A7-437B-4DE3-A705-B3CC25C7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1C6E21-6AB1-4A45-AA32-C736EEAA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845259-86F1-4825-BF50-33C8B0BB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059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48408-886B-4849-984D-856B6A8F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04A3AA-1222-48B7-9F3C-310FD49D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C8077C-B648-4B51-B9D0-48618CBD0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37E2EA-B94C-4689-A575-1E46B8E84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C0DAE1-ACA2-43EA-8933-9812BBAE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269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08A90-8713-465C-A486-A1E96239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99307E-A08F-4172-9A8E-1CA4D7942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B604D3-9FB0-44F9-A5EE-9951EF872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1B3140-C612-421C-9FBB-F79E9AF4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B0F1AA-362B-4DFE-B264-205E9A52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29B582-CB17-4879-AC1E-31B1AEB3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823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3E031D-13E1-43D4-8AC1-D10A9BF2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9D2601-6300-4172-A294-646689843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825C8B-4071-4BEA-AF6B-8596AC33D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5DF5BD-6EB1-4F24-A0E4-8415389732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9C81114-C1BC-4D0E-A202-07E985095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3737EAA-928D-46D7-94E8-C24B74D0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899B05C-E425-45A2-86C4-1E045DA7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1303020-3894-4DBD-8E64-F00F6995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33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1F125-3A6A-41D9-B08F-B91FDBEB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C6FFD3-8287-48C3-BEFA-57C1C5C6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B9185E-CA93-46ED-8A93-84058506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F2F83B-2F1F-4685-8122-DFE6876B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5120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450287E-B19D-43D6-A2C3-8654A0CC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C94FE64-4995-476C-9041-A64BD9E39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03957E-7714-4041-8576-F1A226A7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969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EC782-E2B7-4517-BA00-4C2EC829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6C97EE-31D4-470F-AA4A-D4505171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74002C-FB02-4D7A-9399-B2D6EB9A0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190A2E-F74E-4AE4-A043-E9C6E0E3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91F9A7-07AE-44F0-B440-D03BBF67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B5FF2A-D02F-43AA-B42E-789C47F3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813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0DDFB-7F5C-4D64-86C9-EA405E03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251BFBE-9397-4C9D-9047-76319C035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F0EDEC-432A-41D9-BBC3-E2BA12D2C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DB246D-BD9C-40BD-8A22-ABDAEBFBD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FCAE74-0E68-4F0A-94F6-6B143F0E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81592B-A7D9-43D5-B9D0-88F3580D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704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18F156-B898-4303-85E5-CEA6C476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69F387-2CC9-496E-B51C-31AA90C23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6D802F-F710-4EB0-9561-FE53D10D5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F7317-8C91-45CA-9E33-4D596B99761D}" type="datetimeFigureOut">
              <a:rPr lang="de-CH" smtClean="0"/>
              <a:t>13.03.19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0DB4E7-E2E7-4802-81E0-E57EC4C58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ED8F83-DA1B-4677-9C64-DBEC8BF18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815F1-DDAE-4A2F-B651-FF23B2AC94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49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h/url?sa=i&amp;rct=j&amp;q=&amp;esrc=s&amp;source=images&amp;cd=&amp;ved=2ahUKEwjLptDj1P7gAhWCK1AKHchgD-gQjRx6BAgBEAU&amp;url=http%3A%2F%2Fwww.oekofisch.com%2Fkontakt%2Fr1.htm&amp;psig=AOvVaw2YL0PawQpY3pFKZSFd-85t&amp;ust=1552550843976890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6CC5E6F-89D4-4A85-A514-560509B6AEC1}"/>
              </a:ext>
            </a:extLst>
          </p:cNvPr>
          <p:cNvSpPr txBox="1"/>
          <p:nvPr/>
        </p:nvSpPr>
        <p:spPr>
          <a:xfrm>
            <a:off x="6585882" y="4267832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Fischereirevier</a:t>
            </a: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354 </a:t>
            </a:r>
            <a:r>
              <a:rPr lang="en-US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Platzspitz</a:t>
            </a: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Limmat</a:t>
            </a: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489DDE-0467-4FD0-AC7D-CA1E4463D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6471" r="14231" b="-2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9392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990445A-82A7-4D9E-A3F2-F3412A028885}"/>
              </a:ext>
            </a:extLst>
          </p:cNvPr>
          <p:cNvSpPr txBox="1"/>
          <p:nvPr/>
        </p:nvSpPr>
        <p:spPr>
          <a:xfrm>
            <a:off x="1065007" y="817581"/>
            <a:ext cx="935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/>
              <a:t>Mäander-Fischpass geplant</a:t>
            </a:r>
          </a:p>
        </p:txBody>
      </p:sp>
      <p:pic>
        <p:nvPicPr>
          <p:cNvPr id="1026" name="Picture 2" descr="Bildergebnis für mäander fischpass">
            <a:hlinkClick r:id="rId2"/>
            <a:extLst>
              <a:ext uri="{FF2B5EF4-FFF2-40B4-BE49-F238E27FC236}">
                <a16:creationId xmlns:a16="http://schemas.microsoft.com/office/drawing/2014/main" id="{B3D94138-8F75-4995-8A65-99B64CCD2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583" y="1641742"/>
            <a:ext cx="3763627" cy="47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72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447E4F0A-2A8C-4A62-A2FA-76192AEEEF9D" descr="4C185CEA-7AD1-40AD-B976-8017D0693099@home">
            <a:extLst>
              <a:ext uri="{FF2B5EF4-FFF2-40B4-BE49-F238E27FC236}">
                <a16:creationId xmlns:a16="http://schemas.microsoft.com/office/drawing/2014/main" id="{5AE7EE4F-F445-425F-9F44-27A66524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7474" y="1744175"/>
            <a:ext cx="5178011" cy="388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BD07EA6-395A-48F0-A005-5845E7F5BA80}"/>
              </a:ext>
            </a:extLst>
          </p:cNvPr>
          <p:cNvSpPr txBox="1"/>
          <p:nvPr/>
        </p:nvSpPr>
        <p:spPr>
          <a:xfrm>
            <a:off x="451821" y="419548"/>
            <a:ext cx="1000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/>
              <a:t>Position des neuen Fischpasses</a:t>
            </a:r>
          </a:p>
        </p:txBody>
      </p:sp>
    </p:spTree>
    <p:extLst>
      <p:ext uri="{BB962C8B-B14F-4D97-AF65-F5344CB8AC3E}">
        <p14:creationId xmlns:p14="http://schemas.microsoft.com/office/powerpoint/2010/main" val="203358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B1DAE7F-FF0C-4382-84D6-360ECAB04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900237"/>
            <a:ext cx="104203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0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0154C9-A863-4E5E-AF80-8BFA162A5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90" y="0"/>
            <a:ext cx="10633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A07AA15-73AB-4D5E-8921-2344E5173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1914525"/>
            <a:ext cx="104108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3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884BC1F">
            <a:hlinkClick r:id="" action="ppaction://media"/>
            <a:extLst>
              <a:ext uri="{FF2B5EF4-FFF2-40B4-BE49-F238E27FC236}">
                <a16:creationId xmlns:a16="http://schemas.microsoft.com/office/drawing/2014/main" id="{E5481E0A-0ADE-4B97-BD8D-7FE9AB3D3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498" y="1528990"/>
            <a:ext cx="8077200" cy="4572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0C786C4-ECF7-4ED5-A178-0EF2A6D07410}"/>
              </a:ext>
            </a:extLst>
          </p:cNvPr>
          <p:cNvSpPr txBox="1"/>
          <p:nvPr/>
        </p:nvSpPr>
        <p:spPr>
          <a:xfrm>
            <a:off x="653143" y="404949"/>
            <a:ext cx="9562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Video Simulation der Strömungsverhältnisse beim Fischpass</a:t>
            </a:r>
          </a:p>
        </p:txBody>
      </p:sp>
    </p:spTree>
    <p:extLst>
      <p:ext uri="{BB962C8B-B14F-4D97-AF65-F5344CB8AC3E}">
        <p14:creationId xmlns:p14="http://schemas.microsoft.com/office/powerpoint/2010/main" val="195645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Macintosh PowerPoint</Application>
  <PresentationFormat>Breitbild</PresentationFormat>
  <Paragraphs>5</Paragraphs>
  <Slides>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Peter</dc:creator>
  <cp:lastModifiedBy>Peter Sieber</cp:lastModifiedBy>
  <cp:revision>8</cp:revision>
  <dcterms:created xsi:type="dcterms:W3CDTF">2019-02-06T09:25:32Z</dcterms:created>
  <dcterms:modified xsi:type="dcterms:W3CDTF">2019-03-13T09:38:41Z</dcterms:modified>
</cp:coreProperties>
</file>